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80" r:id="rId11"/>
    <p:sldId id="27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BF6"/>
    <a:srgbClr val="B5D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BC6CD-2996-4F28-80A3-33F5829EFB79}" type="doc">
      <dgm:prSet loTypeId="urn:microsoft.com/office/officeart/2005/8/layout/radial4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5FD231-3E2E-43FD-8894-65195C37169D}">
      <dgm:prSet phldrT="[Текст]"/>
      <dgm:spPr/>
      <dgm:t>
        <a:bodyPr/>
        <a:lstStyle/>
        <a:p>
          <a:r>
            <a:rPr lang="ru-RU" b="1" dirty="0" smtClean="0"/>
            <a:t>Учащийся</a:t>
          </a:r>
          <a:endParaRPr lang="ru-RU" b="1" dirty="0"/>
        </a:p>
      </dgm:t>
    </dgm:pt>
    <dgm:pt modelId="{7C65B2C0-9D43-44A1-A4D2-2FE25B5F8F4C}" type="parTrans" cxnId="{B209082E-635F-4EFC-846D-9E23BA3EF569}">
      <dgm:prSet/>
      <dgm:spPr/>
      <dgm:t>
        <a:bodyPr/>
        <a:lstStyle/>
        <a:p>
          <a:endParaRPr lang="ru-RU"/>
        </a:p>
      </dgm:t>
    </dgm:pt>
    <dgm:pt modelId="{DB963B0E-2631-4818-B3B0-EFA0716D7F08}" type="sibTrans" cxnId="{B209082E-635F-4EFC-846D-9E23BA3EF569}">
      <dgm:prSet/>
      <dgm:spPr/>
      <dgm:t>
        <a:bodyPr/>
        <a:lstStyle/>
        <a:p>
          <a:endParaRPr lang="ru-RU"/>
        </a:p>
      </dgm:t>
    </dgm:pt>
    <dgm:pt modelId="{E9F51A69-212B-4B71-AA8A-AD41F1E9DF6B}">
      <dgm:prSet phldrT="[Текст]" custT="1"/>
      <dgm:spPr/>
      <dgm:t>
        <a:bodyPr/>
        <a:lstStyle/>
        <a:p>
          <a:r>
            <a:rPr lang="ru-RU" sz="1400" b="1" dirty="0" smtClean="0"/>
            <a:t>Туристско-краеведческое воспитание</a:t>
          </a:r>
          <a:endParaRPr lang="ru-RU" sz="1400" b="1" dirty="0"/>
        </a:p>
      </dgm:t>
    </dgm:pt>
    <dgm:pt modelId="{241FF3A5-4984-475C-9A82-FF2FC25B88C0}" type="parTrans" cxnId="{27B037CE-5389-4C97-9D81-2C95A9F24557}">
      <dgm:prSet/>
      <dgm:spPr/>
      <dgm:t>
        <a:bodyPr/>
        <a:lstStyle/>
        <a:p>
          <a:endParaRPr lang="ru-RU"/>
        </a:p>
      </dgm:t>
    </dgm:pt>
    <dgm:pt modelId="{60D78482-9E30-49E9-B4CE-FB1797973DA0}" type="sibTrans" cxnId="{27B037CE-5389-4C97-9D81-2C95A9F24557}">
      <dgm:prSet/>
      <dgm:spPr/>
      <dgm:t>
        <a:bodyPr/>
        <a:lstStyle/>
        <a:p>
          <a:endParaRPr lang="ru-RU"/>
        </a:p>
      </dgm:t>
    </dgm:pt>
    <dgm:pt modelId="{93E8B7B6-6D25-473F-AFCD-A82955904742}">
      <dgm:prSet phldrT="[Текст]" custT="1"/>
      <dgm:spPr/>
      <dgm:t>
        <a:bodyPr/>
        <a:lstStyle/>
        <a:p>
          <a:r>
            <a:rPr lang="ru-RU" sz="1600" b="1" dirty="0" smtClean="0"/>
            <a:t>Духовно-нравственное воспитание</a:t>
          </a:r>
          <a:endParaRPr lang="ru-RU" sz="1600" b="1" dirty="0"/>
        </a:p>
      </dgm:t>
    </dgm:pt>
    <dgm:pt modelId="{11D9BD7B-EDFB-42B4-8A65-A5BB28D7C76F}" type="parTrans" cxnId="{C10FB91F-94B2-4BC6-95B0-E9A90DD428D1}">
      <dgm:prSet/>
      <dgm:spPr/>
      <dgm:t>
        <a:bodyPr/>
        <a:lstStyle/>
        <a:p>
          <a:endParaRPr lang="ru-RU"/>
        </a:p>
      </dgm:t>
    </dgm:pt>
    <dgm:pt modelId="{2A49139B-F9A4-4DF6-8A13-3EDA5E39BB9D}" type="sibTrans" cxnId="{C10FB91F-94B2-4BC6-95B0-E9A90DD428D1}">
      <dgm:prSet/>
      <dgm:spPr/>
      <dgm:t>
        <a:bodyPr/>
        <a:lstStyle/>
        <a:p>
          <a:endParaRPr lang="ru-RU"/>
        </a:p>
      </dgm:t>
    </dgm:pt>
    <dgm:pt modelId="{6D9C1836-9E8B-4C2B-8294-F12F485100A6}">
      <dgm:prSet phldrT="[Текст]" custT="1"/>
      <dgm:spPr/>
      <dgm:t>
        <a:bodyPr/>
        <a:lstStyle/>
        <a:p>
          <a:r>
            <a:rPr lang="ru-RU" sz="1600" b="1" dirty="0" smtClean="0"/>
            <a:t>Правовое воспитание</a:t>
          </a:r>
          <a:endParaRPr lang="ru-RU" sz="1600" b="1" dirty="0"/>
        </a:p>
      </dgm:t>
    </dgm:pt>
    <dgm:pt modelId="{7CC642F8-3FE3-427F-B563-C0465E24CB00}" type="parTrans" cxnId="{6E395A6E-D593-4158-B793-B8BA1AD5EA88}">
      <dgm:prSet/>
      <dgm:spPr/>
      <dgm:t>
        <a:bodyPr/>
        <a:lstStyle/>
        <a:p>
          <a:endParaRPr lang="ru-RU"/>
        </a:p>
      </dgm:t>
    </dgm:pt>
    <dgm:pt modelId="{C72123FC-A1EB-4B6B-81C6-2EFBA8815243}" type="sibTrans" cxnId="{6E395A6E-D593-4158-B793-B8BA1AD5EA88}">
      <dgm:prSet/>
      <dgm:spPr/>
      <dgm:t>
        <a:bodyPr/>
        <a:lstStyle/>
        <a:p>
          <a:endParaRPr lang="ru-RU"/>
        </a:p>
      </dgm:t>
    </dgm:pt>
    <dgm:pt modelId="{B77ABCA0-5C81-458B-B80E-F10CCF4034C5}">
      <dgm:prSet custT="1"/>
      <dgm:spPr/>
      <dgm:t>
        <a:bodyPr/>
        <a:lstStyle/>
        <a:p>
          <a:r>
            <a:rPr lang="ru-RU" sz="1400" b="1" dirty="0" smtClean="0"/>
            <a:t>Идеологическое воспитание</a:t>
          </a:r>
          <a:endParaRPr lang="ru-RU" sz="1400" b="1" dirty="0"/>
        </a:p>
      </dgm:t>
    </dgm:pt>
    <dgm:pt modelId="{DC5B026C-8BE2-4A67-BF44-3EBA60244E45}" type="parTrans" cxnId="{3B2B2759-E89C-49A1-916B-6192CF2B16EB}">
      <dgm:prSet/>
      <dgm:spPr/>
      <dgm:t>
        <a:bodyPr/>
        <a:lstStyle/>
        <a:p>
          <a:endParaRPr lang="ru-RU"/>
        </a:p>
      </dgm:t>
    </dgm:pt>
    <dgm:pt modelId="{42E1AD0E-A445-4019-8919-66F9389AF0B3}" type="sibTrans" cxnId="{3B2B2759-E89C-49A1-916B-6192CF2B16EB}">
      <dgm:prSet/>
      <dgm:spPr/>
      <dgm:t>
        <a:bodyPr/>
        <a:lstStyle/>
        <a:p>
          <a:endParaRPr lang="ru-RU"/>
        </a:p>
      </dgm:t>
    </dgm:pt>
    <dgm:pt modelId="{DD1605AB-24ED-47FF-8D74-3242374CC734}">
      <dgm:prSet custT="1"/>
      <dgm:spPr/>
      <dgm:t>
        <a:bodyPr/>
        <a:lstStyle/>
        <a:p>
          <a:r>
            <a:rPr lang="ru-RU" sz="1400" b="1" dirty="0" smtClean="0"/>
            <a:t>Патриотическое воспитание</a:t>
          </a:r>
          <a:endParaRPr lang="ru-RU" sz="1400" b="1" dirty="0"/>
        </a:p>
      </dgm:t>
    </dgm:pt>
    <dgm:pt modelId="{EA5B3CC6-1D27-4DC1-B1BF-D8A2A3CFBA2A}" type="parTrans" cxnId="{FC2940F5-D7D0-4643-9D41-02FF94099713}">
      <dgm:prSet/>
      <dgm:spPr/>
      <dgm:t>
        <a:bodyPr/>
        <a:lstStyle/>
        <a:p>
          <a:endParaRPr lang="ru-RU"/>
        </a:p>
      </dgm:t>
    </dgm:pt>
    <dgm:pt modelId="{BA78FF65-15E8-4B10-8B78-3B9F888CE6AD}" type="sibTrans" cxnId="{FC2940F5-D7D0-4643-9D41-02FF94099713}">
      <dgm:prSet/>
      <dgm:spPr/>
      <dgm:t>
        <a:bodyPr/>
        <a:lstStyle/>
        <a:p>
          <a:endParaRPr lang="ru-RU"/>
        </a:p>
      </dgm:t>
    </dgm:pt>
    <dgm:pt modelId="{5BA1F9D0-5C72-4700-B1ED-6BE3856BD064}">
      <dgm:prSet custT="1"/>
      <dgm:spPr/>
      <dgm:t>
        <a:bodyPr/>
        <a:lstStyle/>
        <a:p>
          <a:r>
            <a:rPr lang="ru-RU" sz="1400" b="1" dirty="0" err="1" smtClean="0"/>
            <a:t>Профориен-тационное</a:t>
          </a:r>
          <a:r>
            <a:rPr lang="ru-RU" sz="1400" b="1" dirty="0" smtClean="0"/>
            <a:t> воспитание</a:t>
          </a:r>
          <a:endParaRPr lang="ru-RU" sz="1400" b="1" dirty="0"/>
        </a:p>
      </dgm:t>
    </dgm:pt>
    <dgm:pt modelId="{F14FEADB-4586-44BE-99A2-162F06D81A9B}" type="parTrans" cxnId="{C9EA370A-3000-4375-AD99-73E5E0856C2C}">
      <dgm:prSet/>
      <dgm:spPr/>
      <dgm:t>
        <a:bodyPr/>
        <a:lstStyle/>
        <a:p>
          <a:endParaRPr lang="ru-RU"/>
        </a:p>
      </dgm:t>
    </dgm:pt>
    <dgm:pt modelId="{B02D22DF-2486-42C5-8869-C3565074B8DC}" type="sibTrans" cxnId="{C9EA370A-3000-4375-AD99-73E5E0856C2C}">
      <dgm:prSet/>
      <dgm:spPr/>
      <dgm:t>
        <a:bodyPr/>
        <a:lstStyle/>
        <a:p>
          <a:endParaRPr lang="ru-RU"/>
        </a:p>
      </dgm:t>
    </dgm:pt>
    <dgm:pt modelId="{2154DC77-69C4-462D-999D-82DB85D1865A}">
      <dgm:prSet custT="1"/>
      <dgm:spPr/>
      <dgm:t>
        <a:bodyPr/>
        <a:lstStyle/>
        <a:p>
          <a:r>
            <a:rPr lang="ru-RU" sz="1400" b="1" dirty="0" smtClean="0"/>
            <a:t>Безопасность </a:t>
          </a:r>
          <a:r>
            <a:rPr lang="ru-RU" sz="1400" b="1" dirty="0" err="1" smtClean="0"/>
            <a:t>жизнедея-тельности</a:t>
          </a:r>
          <a:endParaRPr lang="ru-RU" sz="1400" b="1" dirty="0"/>
        </a:p>
      </dgm:t>
    </dgm:pt>
    <dgm:pt modelId="{951C45EF-6A9C-466D-BD26-73B97516CF76}" type="parTrans" cxnId="{50F340C6-D60D-435F-8B20-0DF2F0D3B519}">
      <dgm:prSet/>
      <dgm:spPr/>
      <dgm:t>
        <a:bodyPr/>
        <a:lstStyle/>
        <a:p>
          <a:endParaRPr lang="ru-RU"/>
        </a:p>
      </dgm:t>
    </dgm:pt>
    <dgm:pt modelId="{7AAA55FA-C523-4A13-B057-15E295D0173A}" type="sibTrans" cxnId="{50F340C6-D60D-435F-8B20-0DF2F0D3B519}">
      <dgm:prSet/>
      <dgm:spPr/>
      <dgm:t>
        <a:bodyPr/>
        <a:lstStyle/>
        <a:p>
          <a:endParaRPr lang="ru-RU"/>
        </a:p>
      </dgm:t>
    </dgm:pt>
    <dgm:pt modelId="{4767B7DF-CE07-404E-9523-6E92822D7E6B}" type="pres">
      <dgm:prSet presAssocID="{0C1BC6CD-2996-4F28-80A3-33F5829EFB7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429275-5F8E-4573-B0D8-420BFA5FF3EC}" type="pres">
      <dgm:prSet presAssocID="{0F5FD231-3E2E-43FD-8894-65195C37169D}" presName="centerShape" presStyleLbl="node0" presStyleIdx="0" presStyleCnt="1"/>
      <dgm:spPr/>
      <dgm:t>
        <a:bodyPr/>
        <a:lstStyle/>
        <a:p>
          <a:endParaRPr lang="ru-RU"/>
        </a:p>
      </dgm:t>
    </dgm:pt>
    <dgm:pt modelId="{511775CA-DDA7-47B7-A3E5-5894A921300A}" type="pres">
      <dgm:prSet presAssocID="{241FF3A5-4984-475C-9A82-FF2FC25B88C0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754B47DC-379E-43EF-AB74-B826C620B1A0}" type="pres">
      <dgm:prSet presAssocID="{E9F51A69-212B-4B71-AA8A-AD41F1E9DF6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20042-2A4B-48ED-92AE-A5F7AAD7881B}" type="pres">
      <dgm:prSet presAssocID="{DC5B026C-8BE2-4A67-BF44-3EBA60244E45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00E6BA8A-49F8-430F-BEC2-7E54BEB55A7C}" type="pres">
      <dgm:prSet presAssocID="{B77ABCA0-5C81-458B-B80E-F10CCF4034C5}" presName="node" presStyleLbl="node1" presStyleIdx="1" presStyleCnt="7" custScaleX="106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E1023-8A68-412A-9F26-591801AC646E}" type="pres">
      <dgm:prSet presAssocID="{EA5B3CC6-1D27-4DC1-B1BF-D8A2A3CFBA2A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07FD3032-DE31-4E1B-8787-B885E3E6E08E}" type="pres">
      <dgm:prSet presAssocID="{DD1605AB-24ED-47FF-8D74-3242374CC73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0DF29-1464-4463-83FB-8EEEB57D181D}" type="pres">
      <dgm:prSet presAssocID="{11D9BD7B-EDFB-42B4-8A65-A5BB28D7C76F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897BE9B7-0598-4FDC-BBFC-F1125DA6E9B3}" type="pres">
      <dgm:prSet presAssocID="{93E8B7B6-6D25-473F-AFCD-A8295590474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33F9A-654A-4436-BFD6-037FB62FB86F}" type="pres">
      <dgm:prSet presAssocID="{7CC642F8-3FE3-427F-B563-C0465E24CB00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15B32D8A-F36F-4B8A-93C0-FA9DD3CA1DAA}" type="pres">
      <dgm:prSet presAssocID="{6D9C1836-9E8B-4C2B-8294-F12F485100A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E022C-CCB1-4F8F-A11D-7F45AEAE5286}" type="pres">
      <dgm:prSet presAssocID="{F14FEADB-4586-44BE-99A2-162F06D81A9B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C41D4583-78DD-4432-A170-E43FFC36EB68}" type="pres">
      <dgm:prSet presAssocID="{5BA1F9D0-5C72-4700-B1ED-6BE3856BD06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6AA72E-41E9-4E71-A253-A4DB1F057726}" type="pres">
      <dgm:prSet presAssocID="{951C45EF-6A9C-466D-BD26-73B97516CF76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1777CCE7-76FC-4069-95FE-C66977E5AFA1}" type="pres">
      <dgm:prSet presAssocID="{2154DC77-69C4-462D-999D-82DB85D1865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EA370A-3000-4375-AD99-73E5E0856C2C}" srcId="{0F5FD231-3E2E-43FD-8894-65195C37169D}" destId="{5BA1F9D0-5C72-4700-B1ED-6BE3856BD064}" srcOrd="5" destOrd="0" parTransId="{F14FEADB-4586-44BE-99A2-162F06D81A9B}" sibTransId="{B02D22DF-2486-42C5-8869-C3565074B8DC}"/>
    <dgm:cxn modelId="{6BFB34DC-8098-44F5-B009-7C26233E686F}" type="presOf" srcId="{0C1BC6CD-2996-4F28-80A3-33F5829EFB79}" destId="{4767B7DF-CE07-404E-9523-6E92822D7E6B}" srcOrd="0" destOrd="0" presId="urn:microsoft.com/office/officeart/2005/8/layout/radial4"/>
    <dgm:cxn modelId="{10DDC827-7BB0-4770-9526-CD9AE4C5810E}" type="presOf" srcId="{2154DC77-69C4-462D-999D-82DB85D1865A}" destId="{1777CCE7-76FC-4069-95FE-C66977E5AFA1}" srcOrd="0" destOrd="0" presId="urn:microsoft.com/office/officeart/2005/8/layout/radial4"/>
    <dgm:cxn modelId="{7A7177A8-73C2-48F4-A68B-CCDC50E476AD}" type="presOf" srcId="{11D9BD7B-EDFB-42B4-8A65-A5BB28D7C76F}" destId="{F8F0DF29-1464-4463-83FB-8EEEB57D181D}" srcOrd="0" destOrd="0" presId="urn:microsoft.com/office/officeart/2005/8/layout/radial4"/>
    <dgm:cxn modelId="{6E395A6E-D593-4158-B793-B8BA1AD5EA88}" srcId="{0F5FD231-3E2E-43FD-8894-65195C37169D}" destId="{6D9C1836-9E8B-4C2B-8294-F12F485100A6}" srcOrd="4" destOrd="0" parTransId="{7CC642F8-3FE3-427F-B563-C0465E24CB00}" sibTransId="{C72123FC-A1EB-4B6B-81C6-2EFBA8815243}"/>
    <dgm:cxn modelId="{AADE5F9C-2EDE-4B1D-B490-076DC4BB879B}" type="presOf" srcId="{951C45EF-6A9C-466D-BD26-73B97516CF76}" destId="{3E6AA72E-41E9-4E71-A253-A4DB1F057726}" srcOrd="0" destOrd="0" presId="urn:microsoft.com/office/officeart/2005/8/layout/radial4"/>
    <dgm:cxn modelId="{1C37CDA7-DFB6-4148-BDB3-F1431FC6A61F}" type="presOf" srcId="{241FF3A5-4984-475C-9A82-FF2FC25B88C0}" destId="{511775CA-DDA7-47B7-A3E5-5894A921300A}" srcOrd="0" destOrd="0" presId="urn:microsoft.com/office/officeart/2005/8/layout/radial4"/>
    <dgm:cxn modelId="{3B2B2759-E89C-49A1-916B-6192CF2B16EB}" srcId="{0F5FD231-3E2E-43FD-8894-65195C37169D}" destId="{B77ABCA0-5C81-458B-B80E-F10CCF4034C5}" srcOrd="1" destOrd="0" parTransId="{DC5B026C-8BE2-4A67-BF44-3EBA60244E45}" sibTransId="{42E1AD0E-A445-4019-8919-66F9389AF0B3}"/>
    <dgm:cxn modelId="{27B037CE-5389-4C97-9D81-2C95A9F24557}" srcId="{0F5FD231-3E2E-43FD-8894-65195C37169D}" destId="{E9F51A69-212B-4B71-AA8A-AD41F1E9DF6B}" srcOrd="0" destOrd="0" parTransId="{241FF3A5-4984-475C-9A82-FF2FC25B88C0}" sibTransId="{60D78482-9E30-49E9-B4CE-FB1797973DA0}"/>
    <dgm:cxn modelId="{50F340C6-D60D-435F-8B20-0DF2F0D3B519}" srcId="{0F5FD231-3E2E-43FD-8894-65195C37169D}" destId="{2154DC77-69C4-462D-999D-82DB85D1865A}" srcOrd="6" destOrd="0" parTransId="{951C45EF-6A9C-466D-BD26-73B97516CF76}" sibTransId="{7AAA55FA-C523-4A13-B057-15E295D0173A}"/>
    <dgm:cxn modelId="{A1FD31DA-472C-4A91-95BA-992365653C3A}" type="presOf" srcId="{DD1605AB-24ED-47FF-8D74-3242374CC734}" destId="{07FD3032-DE31-4E1B-8787-B885E3E6E08E}" srcOrd="0" destOrd="0" presId="urn:microsoft.com/office/officeart/2005/8/layout/radial4"/>
    <dgm:cxn modelId="{B209082E-635F-4EFC-846D-9E23BA3EF569}" srcId="{0C1BC6CD-2996-4F28-80A3-33F5829EFB79}" destId="{0F5FD231-3E2E-43FD-8894-65195C37169D}" srcOrd="0" destOrd="0" parTransId="{7C65B2C0-9D43-44A1-A4D2-2FE25B5F8F4C}" sibTransId="{DB963B0E-2631-4818-B3B0-EFA0716D7F08}"/>
    <dgm:cxn modelId="{499C73FC-1081-415F-B9C4-2CD6D234E058}" type="presOf" srcId="{EA5B3CC6-1D27-4DC1-B1BF-D8A2A3CFBA2A}" destId="{2C6E1023-8A68-412A-9F26-591801AC646E}" srcOrd="0" destOrd="0" presId="urn:microsoft.com/office/officeart/2005/8/layout/radial4"/>
    <dgm:cxn modelId="{4434CBF8-249F-4730-90DC-79C5A9C52E45}" type="presOf" srcId="{7CC642F8-3FE3-427F-B563-C0465E24CB00}" destId="{E9A33F9A-654A-4436-BFD6-037FB62FB86F}" srcOrd="0" destOrd="0" presId="urn:microsoft.com/office/officeart/2005/8/layout/radial4"/>
    <dgm:cxn modelId="{C0249801-014D-48F4-8D21-73924286F3E7}" type="presOf" srcId="{E9F51A69-212B-4B71-AA8A-AD41F1E9DF6B}" destId="{754B47DC-379E-43EF-AB74-B826C620B1A0}" srcOrd="0" destOrd="0" presId="urn:microsoft.com/office/officeart/2005/8/layout/radial4"/>
    <dgm:cxn modelId="{28A819EF-B2B4-437A-9BA8-2BFA406221EE}" type="presOf" srcId="{B77ABCA0-5C81-458B-B80E-F10CCF4034C5}" destId="{00E6BA8A-49F8-430F-BEC2-7E54BEB55A7C}" srcOrd="0" destOrd="0" presId="urn:microsoft.com/office/officeart/2005/8/layout/radial4"/>
    <dgm:cxn modelId="{C10FB91F-94B2-4BC6-95B0-E9A90DD428D1}" srcId="{0F5FD231-3E2E-43FD-8894-65195C37169D}" destId="{93E8B7B6-6D25-473F-AFCD-A82955904742}" srcOrd="3" destOrd="0" parTransId="{11D9BD7B-EDFB-42B4-8A65-A5BB28D7C76F}" sibTransId="{2A49139B-F9A4-4DF6-8A13-3EDA5E39BB9D}"/>
    <dgm:cxn modelId="{40BFB8E6-2827-43B7-9243-8E0522A7A32B}" type="presOf" srcId="{6D9C1836-9E8B-4C2B-8294-F12F485100A6}" destId="{15B32D8A-F36F-4B8A-93C0-FA9DD3CA1DAA}" srcOrd="0" destOrd="0" presId="urn:microsoft.com/office/officeart/2005/8/layout/radial4"/>
    <dgm:cxn modelId="{FC2940F5-D7D0-4643-9D41-02FF94099713}" srcId="{0F5FD231-3E2E-43FD-8894-65195C37169D}" destId="{DD1605AB-24ED-47FF-8D74-3242374CC734}" srcOrd="2" destOrd="0" parTransId="{EA5B3CC6-1D27-4DC1-B1BF-D8A2A3CFBA2A}" sibTransId="{BA78FF65-15E8-4B10-8B78-3B9F888CE6AD}"/>
    <dgm:cxn modelId="{71F377F3-F259-4BA3-ACDC-E9BD44BE60DA}" type="presOf" srcId="{F14FEADB-4586-44BE-99A2-162F06D81A9B}" destId="{F60E022C-CCB1-4F8F-A11D-7F45AEAE5286}" srcOrd="0" destOrd="0" presId="urn:microsoft.com/office/officeart/2005/8/layout/radial4"/>
    <dgm:cxn modelId="{87B359C1-23E0-4EB8-8586-782C243EB8E8}" type="presOf" srcId="{93E8B7B6-6D25-473F-AFCD-A82955904742}" destId="{897BE9B7-0598-4FDC-BBFC-F1125DA6E9B3}" srcOrd="0" destOrd="0" presId="urn:microsoft.com/office/officeart/2005/8/layout/radial4"/>
    <dgm:cxn modelId="{5FA13685-64F6-408D-A269-7D3A5F7CF963}" type="presOf" srcId="{DC5B026C-8BE2-4A67-BF44-3EBA60244E45}" destId="{FBE20042-2A4B-48ED-92AE-A5F7AAD7881B}" srcOrd="0" destOrd="0" presId="urn:microsoft.com/office/officeart/2005/8/layout/radial4"/>
    <dgm:cxn modelId="{B130622A-C336-48FA-9261-C68FCF704FFE}" type="presOf" srcId="{0F5FD231-3E2E-43FD-8894-65195C37169D}" destId="{09429275-5F8E-4573-B0D8-420BFA5FF3EC}" srcOrd="0" destOrd="0" presId="urn:microsoft.com/office/officeart/2005/8/layout/radial4"/>
    <dgm:cxn modelId="{2210E4E9-1A57-469F-A795-3E17E8D7E40E}" type="presOf" srcId="{5BA1F9D0-5C72-4700-B1ED-6BE3856BD064}" destId="{C41D4583-78DD-4432-A170-E43FFC36EB68}" srcOrd="0" destOrd="0" presId="urn:microsoft.com/office/officeart/2005/8/layout/radial4"/>
    <dgm:cxn modelId="{1A9AE776-2E69-4CE9-8117-FA4A3FBBE938}" type="presParOf" srcId="{4767B7DF-CE07-404E-9523-6E92822D7E6B}" destId="{09429275-5F8E-4573-B0D8-420BFA5FF3EC}" srcOrd="0" destOrd="0" presId="urn:microsoft.com/office/officeart/2005/8/layout/radial4"/>
    <dgm:cxn modelId="{32944A56-8436-407F-841C-E8F07353DF96}" type="presParOf" srcId="{4767B7DF-CE07-404E-9523-6E92822D7E6B}" destId="{511775CA-DDA7-47B7-A3E5-5894A921300A}" srcOrd="1" destOrd="0" presId="urn:microsoft.com/office/officeart/2005/8/layout/radial4"/>
    <dgm:cxn modelId="{63C5F7CC-0AA1-4CE3-9DDE-EA551D7AE213}" type="presParOf" srcId="{4767B7DF-CE07-404E-9523-6E92822D7E6B}" destId="{754B47DC-379E-43EF-AB74-B826C620B1A0}" srcOrd="2" destOrd="0" presId="urn:microsoft.com/office/officeart/2005/8/layout/radial4"/>
    <dgm:cxn modelId="{A37D0072-DB1F-4E35-810F-84B91AEDE4B2}" type="presParOf" srcId="{4767B7DF-CE07-404E-9523-6E92822D7E6B}" destId="{FBE20042-2A4B-48ED-92AE-A5F7AAD7881B}" srcOrd="3" destOrd="0" presId="urn:microsoft.com/office/officeart/2005/8/layout/radial4"/>
    <dgm:cxn modelId="{C4D67EB8-3915-45B3-AFCC-89FF1AE25C1B}" type="presParOf" srcId="{4767B7DF-CE07-404E-9523-6E92822D7E6B}" destId="{00E6BA8A-49F8-430F-BEC2-7E54BEB55A7C}" srcOrd="4" destOrd="0" presId="urn:microsoft.com/office/officeart/2005/8/layout/radial4"/>
    <dgm:cxn modelId="{656049A2-18C0-4CEC-89EF-E65842B81132}" type="presParOf" srcId="{4767B7DF-CE07-404E-9523-6E92822D7E6B}" destId="{2C6E1023-8A68-412A-9F26-591801AC646E}" srcOrd="5" destOrd="0" presId="urn:microsoft.com/office/officeart/2005/8/layout/radial4"/>
    <dgm:cxn modelId="{014FF829-477D-444F-9242-5E972CD75B21}" type="presParOf" srcId="{4767B7DF-CE07-404E-9523-6E92822D7E6B}" destId="{07FD3032-DE31-4E1B-8787-B885E3E6E08E}" srcOrd="6" destOrd="0" presId="urn:microsoft.com/office/officeart/2005/8/layout/radial4"/>
    <dgm:cxn modelId="{AD392D13-C001-48D5-B29C-B7E7E63A874B}" type="presParOf" srcId="{4767B7DF-CE07-404E-9523-6E92822D7E6B}" destId="{F8F0DF29-1464-4463-83FB-8EEEB57D181D}" srcOrd="7" destOrd="0" presId="urn:microsoft.com/office/officeart/2005/8/layout/radial4"/>
    <dgm:cxn modelId="{D2704922-5071-4B9A-A8AE-0EFD40B554BA}" type="presParOf" srcId="{4767B7DF-CE07-404E-9523-6E92822D7E6B}" destId="{897BE9B7-0598-4FDC-BBFC-F1125DA6E9B3}" srcOrd="8" destOrd="0" presId="urn:microsoft.com/office/officeart/2005/8/layout/radial4"/>
    <dgm:cxn modelId="{BA54FF03-0185-48D1-A1EB-11A5A971673F}" type="presParOf" srcId="{4767B7DF-CE07-404E-9523-6E92822D7E6B}" destId="{E9A33F9A-654A-4436-BFD6-037FB62FB86F}" srcOrd="9" destOrd="0" presId="urn:microsoft.com/office/officeart/2005/8/layout/radial4"/>
    <dgm:cxn modelId="{97C88122-09BF-4536-9648-782C2DC8224B}" type="presParOf" srcId="{4767B7DF-CE07-404E-9523-6E92822D7E6B}" destId="{15B32D8A-F36F-4B8A-93C0-FA9DD3CA1DAA}" srcOrd="10" destOrd="0" presId="urn:microsoft.com/office/officeart/2005/8/layout/radial4"/>
    <dgm:cxn modelId="{307AFA25-5E6E-44E6-BF43-C3A86678B1F4}" type="presParOf" srcId="{4767B7DF-CE07-404E-9523-6E92822D7E6B}" destId="{F60E022C-CCB1-4F8F-A11D-7F45AEAE5286}" srcOrd="11" destOrd="0" presId="urn:microsoft.com/office/officeart/2005/8/layout/radial4"/>
    <dgm:cxn modelId="{CD886E1A-2A96-4094-B530-165B186E8426}" type="presParOf" srcId="{4767B7DF-CE07-404E-9523-6E92822D7E6B}" destId="{C41D4583-78DD-4432-A170-E43FFC36EB68}" srcOrd="12" destOrd="0" presId="urn:microsoft.com/office/officeart/2005/8/layout/radial4"/>
    <dgm:cxn modelId="{1897587D-746C-4838-B308-BB95E106D0F3}" type="presParOf" srcId="{4767B7DF-CE07-404E-9523-6E92822D7E6B}" destId="{3E6AA72E-41E9-4E71-A253-A4DB1F057726}" srcOrd="13" destOrd="0" presId="urn:microsoft.com/office/officeart/2005/8/layout/radial4"/>
    <dgm:cxn modelId="{7C2E84F9-68AF-4941-BE30-F30A339E6D01}" type="presParOf" srcId="{4767B7DF-CE07-404E-9523-6E92822D7E6B}" destId="{1777CCE7-76FC-4069-95FE-C66977E5AFA1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29275-5F8E-4573-B0D8-420BFA5FF3EC}">
      <dsp:nvSpPr>
        <dsp:cNvPr id="0" name=""/>
        <dsp:cNvSpPr/>
      </dsp:nvSpPr>
      <dsp:spPr>
        <a:xfrm>
          <a:off x="3005919" y="3078189"/>
          <a:ext cx="1981049" cy="19810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Учащийся</a:t>
          </a:r>
          <a:endParaRPr lang="ru-RU" sz="2400" b="1" kern="1200" dirty="0"/>
        </a:p>
      </dsp:txBody>
      <dsp:txXfrm>
        <a:off x="3296037" y="3368307"/>
        <a:ext cx="1400813" cy="1400813"/>
      </dsp:txXfrm>
    </dsp:sp>
    <dsp:sp modelId="{511775CA-DDA7-47B7-A3E5-5894A921300A}">
      <dsp:nvSpPr>
        <dsp:cNvPr id="0" name=""/>
        <dsp:cNvSpPr/>
      </dsp:nvSpPr>
      <dsp:spPr>
        <a:xfrm rot="10800000">
          <a:off x="695544" y="3786414"/>
          <a:ext cx="2183303" cy="56459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4B47DC-379E-43EF-AB74-B826C620B1A0}">
      <dsp:nvSpPr>
        <dsp:cNvPr id="0" name=""/>
        <dsp:cNvSpPr/>
      </dsp:nvSpPr>
      <dsp:spPr>
        <a:xfrm>
          <a:off x="2177" y="3514020"/>
          <a:ext cx="1386734" cy="1109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Туристско-краеведческое воспитание</a:t>
          </a:r>
          <a:endParaRPr lang="ru-RU" sz="1400" b="1" kern="1200" dirty="0"/>
        </a:p>
      </dsp:txBody>
      <dsp:txXfrm>
        <a:off x="34670" y="3546513"/>
        <a:ext cx="1321748" cy="1044401"/>
      </dsp:txXfrm>
    </dsp:sp>
    <dsp:sp modelId="{FBE20042-2A4B-48ED-92AE-A5F7AAD7881B}">
      <dsp:nvSpPr>
        <dsp:cNvPr id="0" name=""/>
        <dsp:cNvSpPr/>
      </dsp:nvSpPr>
      <dsp:spPr>
        <a:xfrm rot="12600000">
          <a:off x="991527" y="2681790"/>
          <a:ext cx="2183303" cy="56459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E6BA8A-49F8-430F-BEC2-7E54BEB55A7C}">
      <dsp:nvSpPr>
        <dsp:cNvPr id="0" name=""/>
        <dsp:cNvSpPr/>
      </dsp:nvSpPr>
      <dsp:spPr>
        <a:xfrm>
          <a:off x="396044" y="1863570"/>
          <a:ext cx="1483473" cy="1109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Идеологическое воспитание</a:t>
          </a:r>
          <a:endParaRPr lang="ru-RU" sz="1400" b="1" kern="1200" dirty="0"/>
        </a:p>
      </dsp:txBody>
      <dsp:txXfrm>
        <a:off x="428537" y="1896063"/>
        <a:ext cx="1418487" cy="1044401"/>
      </dsp:txXfrm>
    </dsp:sp>
    <dsp:sp modelId="{2C6E1023-8A68-412A-9F26-591801AC646E}">
      <dsp:nvSpPr>
        <dsp:cNvPr id="0" name=""/>
        <dsp:cNvSpPr/>
      </dsp:nvSpPr>
      <dsp:spPr>
        <a:xfrm rot="14400000">
          <a:off x="1800168" y="1873150"/>
          <a:ext cx="2183303" cy="56459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FD3032-DE31-4E1B-8787-B885E3E6E08E}">
      <dsp:nvSpPr>
        <dsp:cNvPr id="0" name=""/>
        <dsp:cNvSpPr/>
      </dsp:nvSpPr>
      <dsp:spPr>
        <a:xfrm>
          <a:off x="1652626" y="655357"/>
          <a:ext cx="1386734" cy="1109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Патриотическое воспитание</a:t>
          </a:r>
          <a:endParaRPr lang="ru-RU" sz="1400" b="1" kern="1200" dirty="0"/>
        </a:p>
      </dsp:txBody>
      <dsp:txXfrm>
        <a:off x="1685119" y="687850"/>
        <a:ext cx="1321748" cy="1044401"/>
      </dsp:txXfrm>
    </dsp:sp>
    <dsp:sp modelId="{F8F0DF29-1464-4463-83FB-8EEEB57D181D}">
      <dsp:nvSpPr>
        <dsp:cNvPr id="0" name=""/>
        <dsp:cNvSpPr/>
      </dsp:nvSpPr>
      <dsp:spPr>
        <a:xfrm rot="16200000">
          <a:off x="2904792" y="1577167"/>
          <a:ext cx="2183303" cy="56459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7BE9B7-0598-4FDC-BBFC-F1125DA6E9B3}">
      <dsp:nvSpPr>
        <dsp:cNvPr id="0" name=""/>
        <dsp:cNvSpPr/>
      </dsp:nvSpPr>
      <dsp:spPr>
        <a:xfrm>
          <a:off x="3303076" y="213120"/>
          <a:ext cx="1386734" cy="1109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Духовно-нравственное воспитание</a:t>
          </a:r>
          <a:endParaRPr lang="ru-RU" sz="1600" b="1" kern="1200" dirty="0"/>
        </a:p>
      </dsp:txBody>
      <dsp:txXfrm>
        <a:off x="3335569" y="245613"/>
        <a:ext cx="1321748" cy="1044401"/>
      </dsp:txXfrm>
    </dsp:sp>
    <dsp:sp modelId="{E9A33F9A-654A-4436-BFD6-037FB62FB86F}">
      <dsp:nvSpPr>
        <dsp:cNvPr id="0" name=""/>
        <dsp:cNvSpPr/>
      </dsp:nvSpPr>
      <dsp:spPr>
        <a:xfrm rot="18000000">
          <a:off x="4009415" y="1873150"/>
          <a:ext cx="2183303" cy="56459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B32D8A-F36F-4B8A-93C0-FA9DD3CA1DAA}">
      <dsp:nvSpPr>
        <dsp:cNvPr id="0" name=""/>
        <dsp:cNvSpPr/>
      </dsp:nvSpPr>
      <dsp:spPr>
        <a:xfrm>
          <a:off x="4953526" y="655357"/>
          <a:ext cx="1386734" cy="1109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Правовое воспитание</a:t>
          </a:r>
          <a:endParaRPr lang="ru-RU" sz="1600" b="1" kern="1200" dirty="0"/>
        </a:p>
      </dsp:txBody>
      <dsp:txXfrm>
        <a:off x="4986019" y="687850"/>
        <a:ext cx="1321748" cy="1044401"/>
      </dsp:txXfrm>
    </dsp:sp>
    <dsp:sp modelId="{F60E022C-CCB1-4F8F-A11D-7F45AEAE5286}">
      <dsp:nvSpPr>
        <dsp:cNvPr id="0" name=""/>
        <dsp:cNvSpPr/>
      </dsp:nvSpPr>
      <dsp:spPr>
        <a:xfrm rot="19800000">
          <a:off x="4818056" y="2681790"/>
          <a:ext cx="2183303" cy="56459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1D4583-78DD-4432-A170-E43FFC36EB68}">
      <dsp:nvSpPr>
        <dsp:cNvPr id="0" name=""/>
        <dsp:cNvSpPr/>
      </dsp:nvSpPr>
      <dsp:spPr>
        <a:xfrm>
          <a:off x="6161739" y="1863570"/>
          <a:ext cx="1386734" cy="1109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Профориен-тационное</a:t>
          </a:r>
          <a:r>
            <a:rPr lang="ru-RU" sz="1400" b="1" kern="1200" dirty="0" smtClean="0"/>
            <a:t> воспитание</a:t>
          </a:r>
          <a:endParaRPr lang="ru-RU" sz="1400" b="1" kern="1200" dirty="0"/>
        </a:p>
      </dsp:txBody>
      <dsp:txXfrm>
        <a:off x="6194232" y="1896063"/>
        <a:ext cx="1321748" cy="1044401"/>
      </dsp:txXfrm>
    </dsp:sp>
    <dsp:sp modelId="{3E6AA72E-41E9-4E71-A253-A4DB1F057726}">
      <dsp:nvSpPr>
        <dsp:cNvPr id="0" name=""/>
        <dsp:cNvSpPr/>
      </dsp:nvSpPr>
      <dsp:spPr>
        <a:xfrm>
          <a:off x="5114039" y="3786414"/>
          <a:ext cx="2183303" cy="56459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77CCE7-76FC-4069-95FE-C66977E5AFA1}">
      <dsp:nvSpPr>
        <dsp:cNvPr id="0" name=""/>
        <dsp:cNvSpPr/>
      </dsp:nvSpPr>
      <dsp:spPr>
        <a:xfrm>
          <a:off x="6603975" y="3514020"/>
          <a:ext cx="1386734" cy="1109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Безопасность </a:t>
          </a:r>
          <a:r>
            <a:rPr lang="ru-RU" sz="1400" b="1" kern="1200" dirty="0" err="1" smtClean="0"/>
            <a:t>жизнедея-тельности</a:t>
          </a:r>
          <a:endParaRPr lang="ru-RU" sz="1400" b="1" kern="1200" dirty="0"/>
        </a:p>
      </dsp:txBody>
      <dsp:txXfrm>
        <a:off x="6636468" y="3546513"/>
        <a:ext cx="1321748" cy="1044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006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06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9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2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7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78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64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9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1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34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57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87D9F-87EE-42CF-A66B-146662F6D3FD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7304C-43C6-4DDA-850B-349297FA5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6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academy.edu.by/files/sbornik_6den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adu.by/ru/ucheniky/shkola-aktivnogo-grazhdanina/241-ucheniku/shkola-aktivnogo-grazhdanina/2436-pedagogu-o-shag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atriot.rcek.by/" TargetMode="External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hyperlink" Target="https://mchs.gov.by/" TargetMode="External"/><Relationship Id="rId7" Type="http://schemas.openxmlformats.org/officeDocument/2006/relationships/hyperlink" Target="https://mchs.gov.by/mobilnoe-prilozhenie-mchs-belarusi-pomoshch-ryadom/" TargetMode="External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omogut.by/" TargetMode="External"/><Relationship Id="rId3" Type="http://schemas.openxmlformats.org/officeDocument/2006/relationships/hyperlink" Target="https://mir.pravo.by/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gif"/><Relationship Id="rId5" Type="http://schemas.openxmlformats.org/officeDocument/2006/relationships/image" Target="../media/image29.png"/><Relationship Id="rId10" Type="http://schemas.openxmlformats.org/officeDocument/2006/relationships/image" Target="../media/image33.gif"/><Relationship Id="rId4" Type="http://schemas.openxmlformats.org/officeDocument/2006/relationships/hyperlink" Target="https://kids.pomogut.by/" TargetMode="External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hyperlink" Target="http://rcpp.by/" TargetMode="External"/><Relationship Id="rId7" Type="http://schemas.openxmlformats.org/officeDocument/2006/relationships/hyperlink" Target="https://roduniversitet.bspu.by/" TargetMode="External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dukar.com/by/proftests" TargetMode="External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&#1074;&#1077;&#1073;&#1091;&#1095;&#1080;&#1090;&#1077;&#1083;&#1100;&#1089;&#1082;&#1072;&#1103;.&#1073;&#1077;&#1083;/%D0%B2%D0%BE%D1%81%D0%BF%D0%B8%D1%82%D0%B0%D1%82%D0%B5%D0%BB%D1%8C%D0%BD%D0%B0%D1%8F-%D1%80%D0%B0%D0%B1%D0%BE%D1%82%D0%B0/%D0%BA%D0%BB%D0%B0%D1%81%D1%81%D0%BD%D1%8B%D0%B9-%D1%80%D1%83%D0%BA%D0%BE%D0%B2%D0%BE%D0%B4%D0%B8%D1%82%D0%B5%D0%BB%D1%8C" TargetMode="External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taunik.info/workshop/class-teacher" TargetMode="External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du.gov.by/sistema-obrazovaniya/glavnoe-upravlenie-vospitatelnoy-raboty-i-molodezhnoy-politiki/upravlenie-raboty/index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lass.by/" TargetMode="External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etodist.by/iz-opyta-raboty-2" TargetMode="External"/><Relationship Id="rId2" Type="http://schemas.openxmlformats.org/officeDocument/2006/relationships/hyperlink" Target="https://rcek.b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du.by/ru/homepage/obrazovatelnyj-protsess-2021-2022-uchebnyj-god/organizatsiya-vospitaniya-2021-202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iro.gomel.b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adu.by/ru/uchitelyu/aktualnye-praktiki-i-tekhnologii-vospitaniy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-vedy.adu.by/course/index.php?categoryid=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-asveta.adu.by/index.php/distancionni-vseobuch/poleznye-ssylki-dlya-uchitely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524" y="3495799"/>
            <a:ext cx="8712968" cy="147002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интернет-ресурсов </a:t>
            </a:r>
            <a:b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организации работы </a:t>
            </a:r>
            <a:b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классного руководителя</a:t>
            </a: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628801"/>
            <a:ext cx="8496944" cy="43204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учреждение образования «Гимназия г. Хойники»</a:t>
            </a:r>
            <a:endParaRPr lang="ru-RU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46531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Бондаренко Екатерина Владимировна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3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51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ссылки для классного руководителя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4244" y="407707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1318" t="20074" r="9287" b="5344"/>
          <a:stretch/>
        </p:blipFill>
        <p:spPr>
          <a:xfrm>
            <a:off x="2668016" y="1412776"/>
            <a:ext cx="5686786" cy="4032448"/>
          </a:xfrm>
          <a:prstGeom prst="rect">
            <a:avLst/>
          </a:prstGeom>
        </p:spPr>
      </p:pic>
      <p:pic>
        <p:nvPicPr>
          <p:cNvPr id="1026" name="Picture 2" descr="http://qrcoder.ru/code/?http%3A%2F%2Fwww.academy.edu.by%2Ffiles%2Fsbornik_6den.pdf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8" y="2275647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7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51"/>
            <a:ext cx="889248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Активного Гражданина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760" y="4274355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333" t="12288" r="7352" b="5249"/>
          <a:stretch/>
        </p:blipFill>
        <p:spPr>
          <a:xfrm>
            <a:off x="1886418" y="1340767"/>
            <a:ext cx="6862045" cy="3659689"/>
          </a:xfrm>
          <a:prstGeom prst="rect">
            <a:avLst/>
          </a:prstGeom>
        </p:spPr>
      </p:pic>
      <p:pic>
        <p:nvPicPr>
          <p:cNvPr id="5122" name="Picture 2" descr="http://qrcoder.ru/code/?https%3A%2F%2Fwww.adu.by%2Fru%2Fucheniky%2Fshkola-aktivnogo-grazhdanina%2F241-ucheniku%2Fshkola-aktivnogo-grazhdanina%2F2436-pedagogu-o-shage.html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2" y="2376374"/>
            <a:ext cx="1707364" cy="17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7151"/>
            <a:ext cx="9324528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Экскурсионные объекты 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туристические маршруты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247093" y="3709837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2964" r="14282" b="5555"/>
          <a:stretch/>
        </p:blipFill>
        <p:spPr>
          <a:xfrm>
            <a:off x="2119301" y="1484784"/>
            <a:ext cx="6795822" cy="4392488"/>
          </a:xfrm>
          <a:prstGeom prst="rect">
            <a:avLst/>
          </a:prstGeom>
        </p:spPr>
      </p:pic>
      <p:pic>
        <p:nvPicPr>
          <p:cNvPr id="1028" name="Picture 4" descr="http://qrcoder.ru/code/?https%3A%2F%2Frcek.by%2F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03" y="1772816"/>
            <a:ext cx="1861798" cy="18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532" y="548679"/>
            <a:ext cx="9640091" cy="57606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патриотической направленности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262728" y="3990674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3158" r="9679" b="9766"/>
          <a:stretch/>
        </p:blipFill>
        <p:spPr>
          <a:xfrm>
            <a:off x="2119300" y="1484784"/>
            <a:ext cx="6773179" cy="3916732"/>
          </a:xfrm>
          <a:prstGeom prst="rect">
            <a:avLst/>
          </a:prstGeom>
        </p:spPr>
      </p:pic>
      <p:pic>
        <p:nvPicPr>
          <p:cNvPr id="2050" name="Picture 2" descr="http://qrcoder.ru/code/?https%3A%2F%2Fpatriot.rcek.by%2F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6" y="1945641"/>
            <a:ext cx="1684992" cy="16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3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04664"/>
            <a:ext cx="9640091" cy="57606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культуры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безопасной жизнедеятельности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755576" y="3237709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2495" r="28477" b="23353"/>
          <a:stretch/>
        </p:blipFill>
        <p:spPr>
          <a:xfrm>
            <a:off x="2987825" y="1340768"/>
            <a:ext cx="5544616" cy="2808312"/>
          </a:xfrm>
          <a:prstGeom prst="rect">
            <a:avLst/>
          </a:prstGeom>
        </p:spPr>
      </p:pic>
      <p:pic>
        <p:nvPicPr>
          <p:cNvPr id="3074" name="Picture 2" descr="http://qrcoder.ru/code/?https%3A%2F%2Fmchs.gov.by%2F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9621"/>
            <a:ext cx="144016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251" t="21103" r="26203" b="8018"/>
          <a:stretch/>
        </p:blipFill>
        <p:spPr>
          <a:xfrm>
            <a:off x="3491881" y="4130321"/>
            <a:ext cx="4536504" cy="23042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3837" y="6065245"/>
            <a:ext cx="189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7"/>
              </a:rPr>
              <a:t>Ссылка на ресурс</a:t>
            </a:r>
            <a:endParaRPr lang="ru-RU" dirty="0"/>
          </a:p>
        </p:txBody>
      </p:sp>
      <p:pic>
        <p:nvPicPr>
          <p:cNvPr id="3076" name="Picture 4" descr="http://qrcoder.ru/code/?https%3A%2F%2Fmchs.gov.by%2Fmobilnoe-prilozhenie-mchs-belarusi-pomoshch-ryadom%2F&amp;4&amp;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3" y="4561495"/>
            <a:ext cx="1441907" cy="14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7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1479" y="244791"/>
            <a:ext cx="9640091" cy="57606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Правовое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</a:t>
            </a:r>
            <a:b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664043" y="209011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45771" y="6024520"/>
            <a:ext cx="189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/>
              </a:rPr>
              <a:t>Ссылка на ресурс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133" t="12939" r="24733" b="35434"/>
          <a:stretch/>
        </p:blipFill>
        <p:spPr>
          <a:xfrm>
            <a:off x="3131840" y="532823"/>
            <a:ext cx="4663573" cy="1833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0350" t="35501" r="20643" b="14068"/>
          <a:stretch/>
        </p:blipFill>
        <p:spPr>
          <a:xfrm>
            <a:off x="3464516" y="2566934"/>
            <a:ext cx="4330897" cy="1787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6583" t="14616" r="10465" b="6108"/>
          <a:stretch/>
        </p:blipFill>
        <p:spPr>
          <a:xfrm>
            <a:off x="3393651" y="4354288"/>
            <a:ext cx="4536504" cy="24482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5771" y="4057319"/>
            <a:ext cx="189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8"/>
              </a:rPr>
              <a:t>Ссылка на ресурс</a:t>
            </a:r>
            <a:endParaRPr lang="ru-RU" dirty="0"/>
          </a:p>
        </p:txBody>
      </p:sp>
      <p:pic>
        <p:nvPicPr>
          <p:cNvPr id="4098" name="Picture 2" descr="http://qrcoder.ru/code/?https%3A%2F%2Fmir.pravo.by%2F&amp;4&amp;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7" y="740557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qrcoder.ru/code/?https%3A%2F%2Fpomogut.by%2F&amp;4&amp;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03" y="2807892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qrcoder.ru/code/?https%3A%2F%2Fkids.pomogut.by%2F&amp;4&amp;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10" y="4685969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8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511534"/>
            <a:ext cx="9640091" cy="3504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семьей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395536" y="300304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302" t="13839" r="11062" b="11046"/>
          <a:stretch/>
        </p:blipFill>
        <p:spPr>
          <a:xfrm>
            <a:off x="3090620" y="762214"/>
            <a:ext cx="4587962" cy="2383941"/>
          </a:xfrm>
          <a:prstGeom prst="rect">
            <a:avLst/>
          </a:prstGeom>
        </p:spPr>
      </p:pic>
      <p:pic>
        <p:nvPicPr>
          <p:cNvPr id="5122" name="Picture 2" descr="http://qrcoder.ru/code/?http%3A%2F%2Frcpp.by%2F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4" y="1319010"/>
            <a:ext cx="1368152" cy="13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8211" t="12268" r="8594" b="4965"/>
          <a:stretch/>
        </p:blipFill>
        <p:spPr>
          <a:xfrm>
            <a:off x="2993520" y="3396835"/>
            <a:ext cx="4782162" cy="26866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9657" y="5708850"/>
            <a:ext cx="189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7"/>
              </a:rPr>
              <a:t>Ссылка на ресурс</a:t>
            </a:r>
            <a:endParaRPr lang="ru-RU" dirty="0"/>
          </a:p>
        </p:txBody>
      </p:sp>
      <p:pic>
        <p:nvPicPr>
          <p:cNvPr id="5124" name="Picture 4" descr="http://qrcoder.ru/code/?https%3A%2F%2Froduniversitet.bspu.by%2F&amp;4&amp;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4" y="403528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27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05648"/>
            <a:ext cx="9640091" cy="3504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Профессиональное воспитание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102976" y="407707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29" t="13518" r="2980" b="7330"/>
          <a:stretch/>
        </p:blipFill>
        <p:spPr>
          <a:xfrm>
            <a:off x="1992727" y="1484784"/>
            <a:ext cx="6772113" cy="3179949"/>
          </a:xfrm>
          <a:prstGeom prst="rect">
            <a:avLst/>
          </a:prstGeom>
        </p:spPr>
      </p:pic>
      <p:pic>
        <p:nvPicPr>
          <p:cNvPr id="6146" name="Picture 2" descr="http://qrcoder.ru/code/?https%3A%2F%2Fadukar.com%2Fby%2Fproftests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0" y="218101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0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635077"/>
            <a:ext cx="10216155" cy="3504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копилка 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классного руководителя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102976" y="407707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4042" b="7686"/>
          <a:stretch/>
        </p:blipFill>
        <p:spPr>
          <a:xfrm>
            <a:off x="2123728" y="1988840"/>
            <a:ext cx="6516443" cy="2880319"/>
          </a:xfrm>
          <a:prstGeom prst="rect">
            <a:avLst/>
          </a:prstGeom>
        </p:spPr>
      </p:pic>
      <p:pic>
        <p:nvPicPr>
          <p:cNvPr id="1026" name="Picture 2" descr="http://qrcoder.ru/code/?https%3A%2F%2Fwww.xn--80abcmbrph8chj2c1d2b.xn--90ais%2F%25D0%25B2%25D0%25BE%25D1%2581%25D0%25BF%25D0%25B8%25D1%2582%25D0%25B0%25D1%2582%25D0%25B5%25D0%25BB%25D1%258C%25D0%25BD%25D0%25B0%25D1%258F-%25D1%2580%25D0%25B0%25D0%25B1%25D0%25BE%25D1%2582%25D0%25B0%2F%25D0%25BA%25D0%25BB%25D0%25B0%25D1%2581%25D1%2581%25D0%25BD%25D1%258B%25D0%25B9-%25D1%2580%25D1%2583%25D0%25BA%25D0%25BE%25D0%25B2%25D0%25BE%25D0%25B4%25D0%25B8%25D1%2582%25D0%25B5%25D0%25BB%25D1%258C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0" y="1988840"/>
            <a:ext cx="1758634" cy="17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9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526844"/>
            <a:ext cx="10216155" cy="3504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копилка 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классного руководителя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259720" y="4005064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822" t="12810" r="1143" b="7804"/>
          <a:stretch/>
        </p:blipFill>
        <p:spPr>
          <a:xfrm>
            <a:off x="2109678" y="1628800"/>
            <a:ext cx="6796852" cy="3240360"/>
          </a:xfrm>
          <a:prstGeom prst="rect">
            <a:avLst/>
          </a:prstGeom>
        </p:spPr>
      </p:pic>
      <p:pic>
        <p:nvPicPr>
          <p:cNvPr id="2050" name="Picture 2" descr="http://qrcoder.ru/code/?http%3A%2F%2Fwww.nastaunik.info%2Fworkshop%2Fclass-teacher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4" y="2065423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Нормативно-правовое обеспечение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1888" y="443711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Ссылка на ресурс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978" t="15578" r="22464" b="4474"/>
          <a:stretch/>
        </p:blipFill>
        <p:spPr>
          <a:xfrm>
            <a:off x="1994096" y="1268760"/>
            <a:ext cx="7042400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qrcoder.ru/code/?https%3A%2F%2Fedu.gov.by%2Fsistema-obrazovaniya%2Fglavnoe-upravlenie-vospitatelnoy-raboty-i-molodezhnoy-politiki%2Fupravlenie-raboty%2Findex.php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" y="2420888"/>
            <a:ext cx="1787723" cy="178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63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724415"/>
            <a:ext cx="10216155" cy="3504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копилка 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классного руководителя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204155" y="4005064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780" t="14156" r="6183" b="4628"/>
          <a:stretch/>
        </p:blipFill>
        <p:spPr>
          <a:xfrm>
            <a:off x="2071249" y="1628800"/>
            <a:ext cx="6611600" cy="3788669"/>
          </a:xfrm>
          <a:prstGeom prst="rect">
            <a:avLst/>
          </a:prstGeom>
        </p:spPr>
      </p:pic>
      <p:pic>
        <p:nvPicPr>
          <p:cNvPr id="3074" name="Picture 2" descr="http://qrcoder.ru/code/?http%3A%2F%2Fwww.klass.by%2F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0" y="1810879"/>
            <a:ext cx="1816643" cy="181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0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644794"/>
            <a:ext cx="10216155" cy="3504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копилка 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классного руководителя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"/>
          </p:cNvPr>
          <p:cNvSpPr/>
          <p:nvPr/>
        </p:nvSpPr>
        <p:spPr>
          <a:xfrm>
            <a:off x="18550" y="3978167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725" t="14512" r="9490" b="9292"/>
          <a:stretch/>
        </p:blipFill>
        <p:spPr>
          <a:xfrm>
            <a:off x="1861026" y="1556792"/>
            <a:ext cx="7117963" cy="3672408"/>
          </a:xfrm>
          <a:prstGeom prst="rect">
            <a:avLst/>
          </a:prstGeom>
        </p:spPr>
      </p:pic>
      <p:pic>
        <p:nvPicPr>
          <p:cNvPr id="4098" name="Picture 2" descr="http://qrcoder.ru/code/?https%3A%2F%2Fmetodist.by%2Fiz-opyta-raboty-2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4" y="2276872"/>
            <a:ext cx="1571217" cy="157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524" y="3495799"/>
            <a:ext cx="8712968" cy="147002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интернет-ресурсов </a:t>
            </a:r>
            <a:b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организации работы </a:t>
            </a:r>
            <a:b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классного руководителя</a:t>
            </a: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628801"/>
            <a:ext cx="8496944" cy="43204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учреждение образования «Гимназия г. Хойники»</a:t>
            </a:r>
            <a:endParaRPr lang="ru-RU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46531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Бондаренко Екатерина Владимировна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2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Нормативно-правовое обеспечение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1888" y="443711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Ссылка на ресурс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/>
          <a:srcRect l="18030" t="9700" r="20136" b="5629"/>
          <a:stretch/>
        </p:blipFill>
        <p:spPr>
          <a:xfrm>
            <a:off x="2123728" y="1412776"/>
            <a:ext cx="6920365" cy="533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qrcoder.ru/code/?https%3A%2F%2Fadu.by%2Fru%2Fhomepage%2Fobrazovatelnyj-protsess-2021-2022-uchebnyj-god%2Forganizatsiya-vospitaniya-2021-2022.html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1803276" cy="180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Нормативно-правовое обеспечение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1888" y="443711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Ссылка на ресурс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585" t="10606" r="14268" b="3032"/>
          <a:stretch/>
        </p:blipFill>
        <p:spPr>
          <a:xfrm>
            <a:off x="2010532" y="1772816"/>
            <a:ext cx="702596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qrcoder.ru/code/?http%3A%2F%2Firo.gomel.by%2F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1512168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Нормативно-правовое обеспечение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622" t="9441" r="11482" b="4008"/>
          <a:stretch/>
        </p:blipFill>
        <p:spPr>
          <a:xfrm>
            <a:off x="611788" y="1268760"/>
            <a:ext cx="7920423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араллелограмм 4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3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воспитательной работы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араллелограмм 4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46625148"/>
              </p:ext>
            </p:extLst>
          </p:nvPr>
        </p:nvGraphicFramePr>
        <p:xfrm>
          <a:off x="503548" y="1124744"/>
          <a:ext cx="7992888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801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06" y="274638"/>
            <a:ext cx="868777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Лучший опыт в области организации воспитательной работы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9746" y="422108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Ссылка на ресурс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48" t="9199" r="9461" b="3425"/>
          <a:stretch/>
        </p:blipFill>
        <p:spPr>
          <a:xfrm>
            <a:off x="2076913" y="1919263"/>
            <a:ext cx="7015687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http://qrcoder.ru/code/?https%3A%2F%2Fwww.adu.by%2Fru%2Fuchitelyu%2Faktualnye-praktiki-i-tekhnologii-vospitaniya.html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508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8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51"/>
            <a:ext cx="889248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Электронные образовательные ресурсы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3832" y="404084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9556" r="62863" b="4916"/>
          <a:stretch/>
        </p:blipFill>
        <p:spPr>
          <a:xfrm>
            <a:off x="3419872" y="1291016"/>
            <a:ext cx="4104456" cy="531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http://qrcoder.ru/code/?https%3A%2F%2Fe-vedy.adu.by%2Fcourse%2Findex.php%3Fcategoryid%3D22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53" y="2132856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00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51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ссылки для классного руководителя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4244" y="3933056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Ссылка на ресурс</a:t>
            </a:r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5940152" y="6525344"/>
            <a:ext cx="3088460" cy="332656"/>
          </a:xfrm>
          <a:prstGeom prst="parallelogram">
            <a:avLst/>
          </a:prstGeom>
          <a:solidFill>
            <a:srgbClr val="A0DBF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470" t="9713" r="20518" b="67425"/>
          <a:stretch/>
        </p:blipFill>
        <p:spPr>
          <a:xfrm>
            <a:off x="2836853" y="1101122"/>
            <a:ext cx="6048672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248" t="19373" r="20786" b="8240"/>
          <a:stretch/>
        </p:blipFill>
        <p:spPr>
          <a:xfrm>
            <a:off x="2829898" y="2397266"/>
            <a:ext cx="6055627" cy="412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http://qrcoder.ru/code/?https%3A%2F%2Fe-asveta.adu.by%2Findex.php%2Fdistancionni-vseobuch%2Fpoleznye-ssylki-dlya-uchitelya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1578868" cy="15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0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c3d3574c1859d842d133b75594c728c79807b2"/>
</p:tagLst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165</Words>
  <Application>Microsoft Office PowerPoint</Application>
  <PresentationFormat>Экран (4:3)</PresentationFormat>
  <Paragraphs>56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Использование интернет-ресурсов  в организации работы  классного руководителя    </vt:lpstr>
      <vt:lpstr>Нормативно-правовое обеспечение</vt:lpstr>
      <vt:lpstr>Нормативно-правовое обеспечение</vt:lpstr>
      <vt:lpstr>Нормативно-правовое обеспечение</vt:lpstr>
      <vt:lpstr>Нормативно-правовое обеспечение</vt:lpstr>
      <vt:lpstr>Направления воспитательной работы</vt:lpstr>
      <vt:lpstr>Лучший опыт в области организации воспитательной работы</vt:lpstr>
      <vt:lpstr>Электронные образовательные ресурсы</vt:lpstr>
      <vt:lpstr>Полезные ссылки для классного руководителя</vt:lpstr>
      <vt:lpstr>Полезные ссылки для классного руководителя</vt:lpstr>
      <vt:lpstr>Школа Активного Гражданина</vt:lpstr>
      <vt:lpstr>Экскурсионные объекты  и туристические маршруты</vt:lpstr>
      <vt:lpstr>Мероприятия патриотической направленности </vt:lpstr>
      <vt:lpstr>Воспитание культуры  безопасной жизнедеятельности</vt:lpstr>
      <vt:lpstr>Правовое воспитание </vt:lpstr>
      <vt:lpstr>Взаимодействие с семьей </vt:lpstr>
      <vt:lpstr>Профессиональное воспитание</vt:lpstr>
      <vt:lpstr>Методическая копилка  классного руководителя</vt:lpstr>
      <vt:lpstr>Методическая копилка  классного руководителя</vt:lpstr>
      <vt:lpstr>Методическая копилка  классного руководителя</vt:lpstr>
      <vt:lpstr>Методическая копилка  классного руководителя</vt:lpstr>
      <vt:lpstr>Использование интернет-ресурсов  в организации работы  классного руководителя    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Синяя мозаика - шаблон презентации с сайта http://presentation-creation.ru</dc:title>
  <dc:creator>obstinate</dc:creator>
  <dc:description>Шаблон презентации с сайта http://presentation-creation.ru/</dc:description>
  <cp:lastModifiedBy>Ирина</cp:lastModifiedBy>
  <cp:revision>37</cp:revision>
  <dcterms:created xsi:type="dcterms:W3CDTF">2017-06-26T17:55:09Z</dcterms:created>
  <dcterms:modified xsi:type="dcterms:W3CDTF">2022-02-04T07:31:38Z</dcterms:modified>
</cp:coreProperties>
</file>